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4" roundtripDataSignature="AMtx7mjPvDaH7wz2coNKmG1/2fG3DmEY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customschemas.google.com/relationships/presentationmetadata" Target="metadata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d58ae05b46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d58ae05b4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d58ae05b46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d58ae05b4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d58ae05b46_4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d58ae05b46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d58ae05b46_4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d58ae05b46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d58ae05b46_4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d58ae05b46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d58ae05b46_4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d58ae05b46_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d58ae05b46_4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d58ae05b46_4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d58ae05b46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d58ae05b4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d58ae05b46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d58ae05b4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1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1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Mapeamento de Risco de Queimadas e Biodiversidade no Brasil</a:t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>
                <a:solidFill>
                  <a:srgbClr val="888888"/>
                </a:solidFill>
              </a:rPr>
              <a:t>Análise da relação entre queimadas, seca e biodiversidade no Brasil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2d58ae05b46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g2d58ae05b46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750" y="725000"/>
            <a:ext cx="7374503" cy="47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g2d58ae05b46_4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2200"/>
            <a:ext cx="8839204" cy="4553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g2d58ae05b46_4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3087"/>
            <a:ext cx="8839204" cy="4531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g2d58ae05b46_4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9925"/>
            <a:ext cx="8839204" cy="4618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g2d58ae05b46_4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685249" cy="6553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2d58ae05b46_4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9499" y="1931875"/>
            <a:ext cx="7001552" cy="299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g2d58ae05b46_4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4938" y="152400"/>
            <a:ext cx="3374118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Correlação entre Dias sem Chuva e Risco de Fogo</a:t>
            </a:r>
            <a:endParaRPr/>
          </a:p>
        </p:txBody>
      </p:sp>
      <p:sp>
        <p:nvSpPr>
          <p:cNvPr id="177" name="Google Shape;177;p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 dados coletados permitem observar um padrão de aumento de queimadas ao longo dos anos, indicando a necessidade de monitorar as condições climáticas para prevenir danos ambientais.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Conclusão</a:t>
            </a:r>
            <a:endParaRPr/>
          </a:p>
        </p:txBody>
      </p:sp>
      <p:sp>
        <p:nvSpPr>
          <p:cNvPr id="183" name="Google Shape;183;p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relação entre períodos de seca prolongada e o aumento do risco de incêndios é evidente, com impacto direto na biodiversidade das áreas mais afetadas. A identificação de espécies em risco e áreas vulneráveis ressalta a necessidade de políticas ambientais mais efetivas, que visem tanto a prevenção quanto o manejo das queimadas e da preservação da base de biodiversidade em regiões com altos índices de queimadas no Brasil.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Introdução</a:t>
            </a:r>
            <a:endParaRPr/>
          </a:p>
        </p:txBody>
      </p:sp>
      <p:sp>
        <p:nvSpPr>
          <p:cNvPr id="91" name="Google Shape;91;p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 sua vasta biodiversidade, o Brasil enfrenta desafios significativos devido às queimadas, que são amplificadas por períodos de estiagem. Essas queimadas não só causam perdas econômicas, mas também para ambientes, ameaçando a flora e a fauna, incluindo espécies nativas que desempenham papéis cruciais nos ecossistemas.</a:t>
            </a:r>
            <a:endParaRPr sz="2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/>
          <p:nvPr>
            <p:ph type="title"/>
          </p:nvPr>
        </p:nvSpPr>
        <p:spPr>
          <a:xfrm>
            <a:off x="457200" y="-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Objetivos</a:t>
            </a:r>
            <a:endParaRPr/>
          </a:p>
        </p:txBody>
      </p:sp>
      <p:sp>
        <p:nvSpPr>
          <p:cNvPr id="97" name="Google Shape;97;p3"/>
          <p:cNvSpPr txBox="1"/>
          <p:nvPr>
            <p:ph idx="1" type="body"/>
          </p:nvPr>
        </p:nvSpPr>
        <p:spPr>
          <a:xfrm>
            <a:off x="457200" y="1102525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 projeto tem como objetivo principal analisar a relação entre a falta de chuvas e a ocorrência de queimadas em diferentes estados brasileiros. Com isso, buscamos entender como essa combinação pode influenciar a probabilidade de incêndios florestais. Buscamos também levantar informações sobre espécies em risco em determinadas regiões, estabelecendo relações entre risco ambiental e biodiversidade. Esse esforço visa informar e fundamentar políticas de preservação de ecossistemas, conscientizando a população sobre a importância de agir em defesa do equilíbrio ambiental e proteção da biodiversidade.</a:t>
            </a:r>
            <a:endParaRPr sz="2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Metodologia</a:t>
            </a:r>
            <a:endParaRPr/>
          </a:p>
        </p:txBody>
      </p:sp>
      <p:sp>
        <p:nvSpPr>
          <p:cNvPr id="103" name="Google Shape;103;p4"/>
          <p:cNvSpPr txBox="1"/>
          <p:nvPr>
            <p:ph idx="1" type="body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Identificação de espécies por coordenadas geográficas, processamento de dados climáticos para avaliar dias consecutivos sem chuva, correlação entre dias de seca e probabilidade de incêndios. As análises foram feitas no contexto matemático e probabilístico, correlacionando o range de espécies e o índice de secas em todas as regiões do país. Ferramentas utilizadas: Python, pandas, matplotlib, glob e geopy para visualização e análise.</a:t>
            </a:r>
            <a:endParaRPr sz="3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"/>
          <p:cNvSpPr txBox="1"/>
          <p:nvPr>
            <p:ph idx="1" type="body"/>
          </p:nvPr>
        </p:nvSpPr>
        <p:spPr>
          <a:xfrm>
            <a:off x="457200" y="6436724"/>
            <a:ext cx="82296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7500"/>
          </a:bodyPr>
          <a:lstStyle/>
          <a:p>
            <a:pPr indent="-23622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Gráfico de linha mostrando os estados com maior risco de queimadas ao longo do tempo. </a:t>
            </a:r>
            <a:endParaRPr/>
          </a:p>
        </p:txBody>
      </p:sp>
      <p:pic>
        <p:nvPicPr>
          <p:cNvPr id="109" name="Google Shape;10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9144001" cy="5219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 txBox="1"/>
          <p:nvPr>
            <p:ph idx="1" type="body"/>
          </p:nvPr>
        </p:nvSpPr>
        <p:spPr>
          <a:xfrm>
            <a:off x="457200" y="6534700"/>
            <a:ext cx="82296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Tabela com o risco de fogo (%) e dias sem chuva por estado.</a:t>
            </a:r>
            <a:endParaRPr/>
          </a:p>
        </p:txBody>
      </p:sp>
      <p:pic>
        <p:nvPicPr>
          <p:cNvPr id="115" name="Google Shape;11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593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g2d58ae05b46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63827"/>
            <a:ext cx="5110915" cy="39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2d58ae05b46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125" y="1263825"/>
            <a:ext cx="4033074" cy="348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 txBox="1"/>
          <p:nvPr>
            <p:ph type="title"/>
          </p:nvPr>
        </p:nvSpPr>
        <p:spPr>
          <a:xfrm>
            <a:off x="457200" y="0"/>
            <a:ext cx="8229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Gráfico de Calor - Risco de Fogo por Estado  </a:t>
            </a:r>
            <a:endParaRPr sz="3000"/>
          </a:p>
        </p:txBody>
      </p:sp>
      <p:sp>
        <p:nvSpPr>
          <p:cNvPr id="127" name="Google Shape;127;p6"/>
          <p:cNvSpPr txBox="1"/>
          <p:nvPr>
            <p:ph idx="1" type="body"/>
          </p:nvPr>
        </p:nvSpPr>
        <p:spPr>
          <a:xfrm>
            <a:off x="457200" y="5927275"/>
            <a:ext cx="8229600" cy="9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/>
          </a:bodyPr>
          <a:lstStyle/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 dados indicam que os estados com maior índice de dias sem chuvas apresentam maior risco de incêndios. Esse risco aumenta em épocas de seca prolongada, afetando especialmente as regiões </a:t>
            </a:r>
            <a:r>
              <a:rPr lang="en-US"/>
              <a:t>sudeste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centro-oeste.</a:t>
            </a:r>
            <a:endParaRPr/>
          </a:p>
        </p:txBody>
      </p:sp>
      <p:pic>
        <p:nvPicPr>
          <p:cNvPr id="128" name="Google Shape;128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3025"/>
            <a:ext cx="4408725" cy="48735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9" name="Google Shape;129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713025"/>
            <a:ext cx="4572000" cy="48735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2d58ae05b46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346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2d58ae05b46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468200"/>
            <a:ext cx="8991601" cy="338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</cp:coreProperties>
</file>